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5" r:id="rId3"/>
    <p:sldId id="286" r:id="rId4"/>
    <p:sldId id="287" r:id="rId5"/>
    <p:sldId id="277" r:id="rId6"/>
    <p:sldId id="268" r:id="rId7"/>
    <p:sldId id="269" r:id="rId8"/>
    <p:sldId id="280" r:id="rId9"/>
    <p:sldId id="288" r:id="rId10"/>
    <p:sldId id="279" r:id="rId11"/>
    <p:sldId id="282" r:id="rId12"/>
    <p:sldId id="281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A50"/>
    <a:srgbClr val="C0D8BD"/>
    <a:srgbClr val="7FB078"/>
    <a:srgbClr val="A3C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22AC8-8E38-497C-A8FC-72C646AD1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37E2F5-474D-4DEC-9E8A-8C343F4B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55C7D2-7F06-4C06-9026-CAEF36C9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C7B1C-0145-487F-B462-00594DB4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CD2948-8AD8-4DA7-AECB-F8846FDD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1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AC66E-2263-4783-A864-1F00A31C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B2B7E2-3F85-4E85-97FD-9471EDC8D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9A20A9-9B57-4BB9-BC8D-AA743DC9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787D2D-9AED-4FAD-B7CD-B2B6972B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6F3308-82FB-4411-B0A7-33C0C16B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1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6CEE3B-3630-499E-A058-9EBA995CD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689AD6-70DB-456D-AC73-B87F9D73E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0964C-6BC4-49AC-800E-C5612C67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5CC172-E67C-459D-A681-65068799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AA3378-3021-4ECE-83CF-49D6B694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5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FCE8C-2525-4FC4-9DEC-B4C14BAB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CE981-178C-4F7B-BEB6-FD58CE46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4FD624-2332-4776-BC41-001446AB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4719C-2A16-4C94-A18F-3C265211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E050F-756F-4364-800C-CDEAADF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6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11D69-1785-4FF5-BC86-944A508B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F67F07-3298-46A1-ABC1-A2B7D269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A05EA9-BD72-4E1A-AD0C-1EA69975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21C60-FD41-4C93-B971-5399959D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D1621-A1EC-45A7-94C6-417F06C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90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117D5-612A-4311-BA49-EBE604B3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94A3D-132F-4A4F-9972-180FFA2A0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BDF7FA-55D0-47DD-818B-5E8D69AF2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A60701-F3EB-4A5E-B9E1-B6041A73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C22A07-1DA3-4DBB-8336-5D18CE01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2EAD87-5BF5-42FA-AD0D-A69A70CA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11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E01C5-18CF-4AD1-9B20-C6658588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7E73C8-082A-49A0-8159-D9487DE04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F0FE71-1F56-4181-81CE-182CE84C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66E3A2-BC88-46D9-A427-61719B4F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FCA2D4-8F27-43E5-8CFC-5D03F266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2A5994-F827-4843-BDDD-C2BFEA91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CA72F0-630B-4A77-A8FB-86308F5B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4DC774-ED54-4F48-8258-A6597AA4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7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236CE-913F-4923-B90C-C4285E97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3ACAB6-B9D3-499F-8F4F-7C33ECA8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C032DC-9B71-4D21-B791-72DA548A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2EDB71-CAFB-44F5-803B-650E693A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1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B0815C1-125B-43E6-B43C-7151DD37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C44C79-876B-4867-AF9C-9287E586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D373AA-CFD7-4EE7-89F3-CE55B277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91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57EEE-ABD7-4290-941C-E627B81E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058053-3FB7-4D59-AC7C-7B3128C0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733E5B-5806-45EC-AA75-F740F411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77442C-B832-442C-97EB-95C1C630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9F19E4-A809-41A4-8F06-A7C50A0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1903D5-36D7-4EF7-B1A4-1C498254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06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0A573-867C-46DF-862C-ED9ED688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14301A-1719-4CAD-8910-EDBBACC37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FC6886-1FDD-4AA4-808D-04B1829E9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1A76B4-09A9-4E16-B34B-5205A5DF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783C4C-A6C5-415A-AD12-4FDB7541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7B6324-8DAC-4D64-BA2F-338754AF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17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BB309C-2395-4E1C-90AB-D748AFAD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42957C-B034-4B89-80E6-40DFF12A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DEC4B6-8F8B-4849-8334-B7BC9295F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20BBCA-9789-4ED9-87B0-C2E7D8D0E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126D92-70C5-447C-AEE0-AEBBFAB47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8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ropowergenerators.com/index.php?lang=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uropowergenerators.com/index.php?option=com_content&amp;view=article&amp;id=360&amp;Itemid=539&amp;lang=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ntdektechniektalent.be/techniekmobiel-leerlijnen-toolelectroontdekk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9866C4-62BD-4E1B-8ACE-360DA0CB4AD7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EB04B9-F286-41DF-8DEE-58B1F1D74085}"/>
              </a:ext>
            </a:extLst>
          </p:cNvPr>
          <p:cNvSpPr txBox="1"/>
          <p:nvPr/>
        </p:nvSpPr>
        <p:spPr>
          <a:xfrm>
            <a:off x="369118" y="2028616"/>
            <a:ext cx="11822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800" b="1" dirty="0">
                <a:solidFill>
                  <a:srgbClr val="578A50"/>
                </a:solidFill>
              </a:rPr>
              <a:t>Voorbereiding bedrijfsbezoek</a:t>
            </a:r>
            <a:endParaRPr lang="nl-BE" sz="6000" b="1" dirty="0">
              <a:solidFill>
                <a:srgbClr val="578A5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481CB4-9D49-49E8-AC47-19127CDF2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Ingebruikname</a:t>
            </a:r>
          </a:p>
          <a:p>
            <a:endParaRPr lang="nl-BE" sz="48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laat de leerlingen hun werk kort toelichten voordat deze in gebruik gesteld wordt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wat liep er niet zoals gewenst, wat hadden we anders kunnen doen?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wat ging er beter dan verwacht?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…</a:t>
            </a:r>
          </a:p>
          <a:p>
            <a:endParaRPr lang="nl-BE" sz="3200" b="1" dirty="0">
              <a:solidFill>
                <a:srgbClr val="578A50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2329B7-68C6-4840-90B8-340FB5D4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Evaluatie</a:t>
            </a:r>
          </a:p>
          <a:p>
            <a:endParaRPr lang="nl-BE" sz="48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draait de motor?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zorgt de ventilator voor verfrissing?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kan het apparaat makkelijk uit en aan gezet worden?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3200" b="1" dirty="0">
              <a:solidFill>
                <a:srgbClr val="578A50"/>
              </a:solidFill>
            </a:endParaRPr>
          </a:p>
          <a:p>
            <a:r>
              <a:rPr lang="nl-BE" sz="4000" b="1" dirty="0">
                <a:solidFill>
                  <a:srgbClr val="578A50"/>
                </a:solidFill>
              </a:rPr>
              <a:t>Overloop de al dan niet behaalde criteria.</a:t>
            </a:r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DBF677-9190-4004-829A-AACB363A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NA bedrijfsbezoek </a:t>
            </a:r>
            <a:r>
              <a:rPr lang="nl-BE" sz="4000" b="1" dirty="0">
                <a:solidFill>
                  <a:srgbClr val="578A50"/>
                </a:solidFill>
                <a:sym typeface="Wingdings" panose="05000000000000000000" pitchFamily="2" charset="2"/>
              </a:rPr>
              <a:t></a:t>
            </a:r>
            <a:r>
              <a:rPr lang="nl-BE" sz="4000" b="1" dirty="0">
                <a:solidFill>
                  <a:srgbClr val="578A50"/>
                </a:solidFill>
              </a:rPr>
              <a:t> koppeling met het bedrijf</a:t>
            </a:r>
          </a:p>
          <a:p>
            <a:endParaRPr lang="nl-BE" sz="32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materialen hebben we gebruikt?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gereedschappen gebruikten we?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misten we bepaalde gereedschappen?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…</a:t>
            </a:r>
          </a:p>
          <a:p>
            <a:r>
              <a:rPr lang="nl-BE" sz="3000" b="1" dirty="0">
                <a:solidFill>
                  <a:srgbClr val="7FB078"/>
                </a:solidFill>
              </a:rPr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E4EB6B-9FC6-4A79-A4DF-B4F1E4B25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9866C4-62BD-4E1B-8ACE-360DA0CB4AD7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EB04B9-F286-41DF-8DEE-58B1F1D74085}"/>
              </a:ext>
            </a:extLst>
          </p:cNvPr>
          <p:cNvSpPr txBox="1"/>
          <p:nvPr/>
        </p:nvSpPr>
        <p:spPr>
          <a:xfrm>
            <a:off x="123827" y="1265218"/>
            <a:ext cx="1182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hlinkClick r:id="rId2"/>
              </a:rPr>
              <a:t>https://www.europowergenerators.com/index.php?lang=nl</a:t>
            </a:r>
            <a:endParaRPr lang="nl-BE" b="1" dirty="0">
              <a:solidFill>
                <a:srgbClr val="578A5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481CB4-9D49-49E8-AC47-19127CDF2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B702EFD-4532-4BCA-90D4-FCF5AA48C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39" y="1931787"/>
            <a:ext cx="8709257" cy="46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8" y="3845653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EB04B9-F286-41DF-8DEE-58B1F1D74085}"/>
              </a:ext>
            </a:extLst>
          </p:cNvPr>
          <p:cNvSpPr txBox="1"/>
          <p:nvPr/>
        </p:nvSpPr>
        <p:spPr>
          <a:xfrm>
            <a:off x="477011" y="1402327"/>
            <a:ext cx="1178769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578A50"/>
                </a:solidFill>
              </a:rPr>
              <a:t>Wat maken ze in dit bedrijf?</a:t>
            </a:r>
          </a:p>
          <a:p>
            <a:endParaRPr lang="nl-BE" sz="54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578A50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CDD8D0-0CDB-4AFE-86BA-738426351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D0F1836-75C4-4456-B622-79602C82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" t="6294" r="83329" b="78348"/>
          <a:stretch/>
        </p:blipFill>
        <p:spPr>
          <a:xfrm>
            <a:off x="1560658" y="2742605"/>
            <a:ext cx="1930079" cy="139257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531C771-3B6F-4524-805B-95B4AED02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" t="32605" r="85418" b="52996"/>
          <a:stretch/>
        </p:blipFill>
        <p:spPr>
          <a:xfrm>
            <a:off x="4030168" y="2940339"/>
            <a:ext cx="1615623" cy="13056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2BF08E-F285-4401-AB97-FB4729881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" t="81191" r="84455" b="4410"/>
          <a:stretch/>
        </p:blipFill>
        <p:spPr>
          <a:xfrm>
            <a:off x="6332568" y="2829499"/>
            <a:ext cx="1723661" cy="13056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C47DCED-703C-4FFF-8E16-C7EAFB0A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7" t="81574" r="32992" b="2805"/>
          <a:stretch/>
        </p:blipFill>
        <p:spPr>
          <a:xfrm>
            <a:off x="8682606" y="2829499"/>
            <a:ext cx="1862356" cy="141651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1A40A04-AFFB-466E-A0AF-B8634FBC7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57" t="56638" r="33612" b="27741"/>
          <a:stretch/>
        </p:blipFill>
        <p:spPr>
          <a:xfrm>
            <a:off x="3906801" y="4986868"/>
            <a:ext cx="1862356" cy="14165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A9ACC6A-4E2E-489C-BCC9-3C1805E88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58" t="31516" r="33411" b="54085"/>
          <a:stretch/>
        </p:blipFill>
        <p:spPr>
          <a:xfrm>
            <a:off x="7125051" y="4986867"/>
            <a:ext cx="1862356" cy="13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0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8" y="3845653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EB04B9-F286-41DF-8DEE-58B1F1D74085}"/>
              </a:ext>
            </a:extLst>
          </p:cNvPr>
          <p:cNvSpPr txBox="1"/>
          <p:nvPr/>
        </p:nvSpPr>
        <p:spPr>
          <a:xfrm>
            <a:off x="471419" y="1393938"/>
            <a:ext cx="1178769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578A50"/>
                </a:solidFill>
              </a:rPr>
              <a:t>Waarvoor dienen deze generatoren?</a:t>
            </a:r>
          </a:p>
          <a:p>
            <a:r>
              <a:rPr lang="nl-BE" dirty="0">
                <a:hlinkClick r:id="rId2"/>
              </a:rPr>
              <a:t>https://www.europowergenerators.com/index.php?option=com_content&amp;view=article&amp;id=360&amp;Itemid=539&amp;lang=nl</a:t>
            </a:r>
            <a:endParaRPr lang="nl-BE" b="1" dirty="0">
              <a:solidFill>
                <a:srgbClr val="578A50"/>
              </a:solidFill>
            </a:endParaRPr>
          </a:p>
          <a:p>
            <a:endParaRPr lang="nl-BE" sz="54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578A50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CDD8D0-0CDB-4AFE-86BA-738426351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CF88058-FFDF-473D-AEB1-57F5154A1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75" y="2646727"/>
            <a:ext cx="87820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FD9CB51-E820-4B42-B2D8-373D9B2AE7CB}"/>
              </a:ext>
            </a:extLst>
          </p:cNvPr>
          <p:cNvSpPr txBox="1"/>
          <p:nvPr/>
        </p:nvSpPr>
        <p:spPr>
          <a:xfrm>
            <a:off x="184559" y="1105287"/>
            <a:ext cx="1182288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>
                <a:solidFill>
                  <a:srgbClr val="578A50"/>
                </a:solidFill>
              </a:rPr>
              <a:t>Activiteit</a:t>
            </a:r>
            <a:r>
              <a:rPr lang="nl-BE" sz="8800" b="1" dirty="0">
                <a:solidFill>
                  <a:srgbClr val="578A50"/>
                </a:solidFill>
              </a:rPr>
              <a:t> </a:t>
            </a:r>
            <a:br>
              <a:rPr lang="nl-BE" sz="8800" b="1" dirty="0">
                <a:solidFill>
                  <a:srgbClr val="578A50"/>
                </a:solidFill>
              </a:rPr>
            </a:br>
            <a:r>
              <a:rPr lang="nl-BE" sz="8800" b="1" dirty="0">
                <a:solidFill>
                  <a:srgbClr val="578A50"/>
                </a:solidFill>
              </a:rPr>
              <a:t>Eenvoudige kringloop</a:t>
            </a:r>
          </a:p>
          <a:p>
            <a:pPr algn="ctr"/>
            <a:r>
              <a:rPr lang="nl-BE" sz="6000" b="1" dirty="0">
                <a:solidFill>
                  <a:srgbClr val="578A50"/>
                </a:solidFill>
              </a:rPr>
              <a:t>Het is me </a:t>
            </a:r>
            <a:r>
              <a:rPr lang="nl-BE" sz="6000" b="1" dirty="0" err="1">
                <a:solidFill>
                  <a:srgbClr val="578A50"/>
                </a:solidFill>
              </a:rPr>
              <a:t>Wat’t</a:t>
            </a:r>
            <a:endParaRPr lang="nl-BE" sz="6000" b="1" dirty="0">
              <a:solidFill>
                <a:srgbClr val="578A50"/>
              </a:solidFill>
            </a:endParaRPr>
          </a:p>
          <a:p>
            <a:pPr algn="ctr"/>
            <a:r>
              <a:rPr lang="nl-BE" sz="6000" b="1" dirty="0">
                <a:solidFill>
                  <a:srgbClr val="578A50"/>
                </a:solidFill>
              </a:rPr>
              <a:t>&amp;</a:t>
            </a:r>
          </a:p>
          <a:p>
            <a:pPr algn="ctr"/>
            <a:r>
              <a:rPr lang="nl-BE" sz="6000" b="1" dirty="0" err="1">
                <a:solidFill>
                  <a:srgbClr val="578A50"/>
                </a:solidFill>
              </a:rPr>
              <a:t>Wat’t</a:t>
            </a:r>
            <a:r>
              <a:rPr lang="nl-BE" sz="6000" b="1" dirty="0">
                <a:solidFill>
                  <a:srgbClr val="578A50"/>
                </a:solidFill>
              </a:rPr>
              <a:t> een aantrekking</a:t>
            </a:r>
          </a:p>
          <a:p>
            <a:pPr algn="ctr"/>
            <a:br>
              <a:rPr lang="nl-BE" sz="6000" b="1" dirty="0">
                <a:solidFill>
                  <a:srgbClr val="7FB078"/>
                </a:solidFill>
              </a:rPr>
            </a:br>
            <a:endParaRPr lang="nl-BE" sz="6000" b="1" dirty="0">
              <a:solidFill>
                <a:srgbClr val="7FB078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520637-CEB8-4DA3-A594-1D485A297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E1C1B0F-E7AB-4A28-95CC-72BE635AF18A}"/>
              </a:ext>
            </a:extLst>
          </p:cNvPr>
          <p:cNvSpPr/>
          <p:nvPr/>
        </p:nvSpPr>
        <p:spPr>
          <a:xfrm>
            <a:off x="372414" y="1198785"/>
            <a:ext cx="5021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5400" b="1" dirty="0">
                <a:solidFill>
                  <a:srgbClr val="578A50"/>
                </a:solidFill>
              </a:rPr>
              <a:t>Probleemstelling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64EA207-821A-4168-9744-E4D8A8E3E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  <p:pic>
        <p:nvPicPr>
          <p:cNvPr id="1026" name="Picture 2" descr="Afbeeldingsresultaat voor hot sun">
            <a:extLst>
              <a:ext uri="{FF2B5EF4-FFF2-40B4-BE49-F238E27FC236}">
                <a16:creationId xmlns:a16="http://schemas.microsoft.com/office/drawing/2014/main" id="{580AE744-9474-4AF8-BF5F-D6607A10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239287"/>
            <a:ext cx="54483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4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criteria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de motor moet draaien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de ventilator moet voor verfrissing zorgen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het apparaat moet makkelijk uit en aan te zetten zijn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nl-BE" sz="3000" b="1" dirty="0">
                <a:solidFill>
                  <a:srgbClr val="578A50"/>
                </a:solidFill>
              </a:rPr>
              <a:t>jouw apparaat moet dus een schakelaar hebben</a:t>
            </a:r>
          </a:p>
          <a:p>
            <a:pPr lvl="1"/>
            <a:endParaRPr lang="nl-BE" sz="3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778961-05AB-40D8-80F8-942EDFC8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Relevante vragen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materialen kan je gebruiken om dit te bouwen?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gereedschappen zullen we nodig hebben?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waar moeten we rekening mee houden bij het bouwen van een stroomkring?</a:t>
            </a:r>
            <a:br>
              <a:rPr lang="nl-BE" sz="3000" b="1" dirty="0">
                <a:solidFill>
                  <a:srgbClr val="7FB078"/>
                </a:solidFill>
              </a:rPr>
            </a:br>
            <a:endParaRPr lang="nl-BE" sz="4000" b="1" dirty="0">
              <a:solidFill>
                <a:srgbClr val="A3C69E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99924A-B27D-452D-A117-60ED1E6A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Eenvoudige stroomkring</a:t>
            </a:r>
          </a:p>
          <a:p>
            <a:r>
              <a:rPr lang="nl-BE" sz="1200" dirty="0">
                <a:hlinkClick r:id="rId2"/>
              </a:rPr>
              <a:t>https://www.ontdektechniektalent.be/techniekmobiel-leerlijnen-toolelectroontdekker</a:t>
            </a:r>
            <a:endParaRPr lang="nl-BE" sz="1200" b="1" dirty="0">
              <a:solidFill>
                <a:srgbClr val="A3C69E"/>
              </a:solidFill>
            </a:endParaRPr>
          </a:p>
          <a:p>
            <a:r>
              <a:rPr lang="nl-BE" sz="3000" b="1" dirty="0">
                <a:solidFill>
                  <a:srgbClr val="7FB078"/>
                </a:solidFill>
              </a:rPr>
              <a:t>               Electro-ontdekker              Ontdekdoosje uit mobiel             </a:t>
            </a: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99924A-B27D-452D-A117-60ED1E6A9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61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02EC0D5-056E-484E-85A8-A05F877A0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413" y="2994433"/>
            <a:ext cx="1838325" cy="29337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6B9AD4A-A174-45D9-91A9-9C65385A9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281" y="3429000"/>
            <a:ext cx="2580708" cy="20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62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230</Words>
  <Application>Microsoft Office PowerPoint</Application>
  <PresentationFormat>Breedbeeld</PresentationFormat>
  <Paragraphs>71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Thys Christina</cp:lastModifiedBy>
  <cp:revision>34</cp:revision>
  <dcterms:created xsi:type="dcterms:W3CDTF">2019-11-14T12:44:25Z</dcterms:created>
  <dcterms:modified xsi:type="dcterms:W3CDTF">2020-01-28T15:23:33Z</dcterms:modified>
</cp:coreProperties>
</file>